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3" r:id="rId4"/>
    <p:sldId id="261" r:id="rId5"/>
    <p:sldId id="268" r:id="rId6"/>
    <p:sldId id="267" r:id="rId7"/>
    <p:sldId id="265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6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13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4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31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86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8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00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9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6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1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0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83185-DE45-4BAC-8F17-636BB3243937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E234DB-5CA2-449B-9286-6F6984313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2856"/>
            <a:ext cx="6200862" cy="965969"/>
          </a:xfrm>
        </p:spPr>
        <p:txBody>
          <a:bodyPr/>
          <a:lstStyle/>
          <a:p>
            <a:r>
              <a:rPr lang="ar-SA" dirty="0"/>
              <a:t>عنوان البحث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200862" cy="72008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ar-S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العرض الثالث – نتائج البحث</a:t>
            </a:r>
            <a:endParaRPr lang="en-US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37263" y="4293096"/>
            <a:ext cx="2877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اسماء أعضاء الفريق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Times New Roman" pitchFamily="18" charset="0"/>
                <a:cs typeface="+mj-cs"/>
              </a:rPr>
              <a:t>........</a:t>
            </a:r>
          </a:p>
          <a:p>
            <a:pPr algn="ctr" rtl="1"/>
            <a:r>
              <a:rPr lang="ar-SA" dirty="0">
                <a:cs typeface="+mj-cs"/>
              </a:rPr>
              <a:t>الفصل الدراسي الأول</a:t>
            </a:r>
            <a:endParaRPr lang="en-US" dirty="0">
              <a:cs typeface="+mj-cs"/>
            </a:endParaRPr>
          </a:p>
          <a:p>
            <a:pPr rtl="1"/>
            <a:r>
              <a:rPr lang="ar-SA" dirty="0">
                <a:cs typeface="+mj-cs"/>
              </a:rPr>
              <a:t> 1444/1443هـ (2022/2021م)</a:t>
            </a:r>
            <a:endParaRPr lang="en-US" dirty="0">
              <a:cs typeface="+mj-cs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D93-8E9D-5EB6-0449-7EAAED62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التحليل والمناقشة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2C4E-3AA1-2A3D-F358-6A5D3CBC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u="sng" dirty="0"/>
              <a:t>المحور الثالث: الدراسات السابقة</a:t>
            </a:r>
          </a:p>
          <a:p>
            <a:r>
              <a:rPr lang="ar-SA" dirty="0"/>
              <a:t>التذكير بنتائج أهم الدراسات السابقة ذات العلاقة المباشرة بموضوع البحث (الموضحة في العرض الثاني)</a:t>
            </a:r>
          </a:p>
          <a:p>
            <a:r>
              <a:rPr lang="ar-SA" dirty="0"/>
              <a:t>هل تتفق أو تختلف نتائج البحث معها بشكل كلي أو جزئي، </a:t>
            </a:r>
            <a:r>
              <a:rPr lang="ar-SA" b="1" dirty="0">
                <a:solidFill>
                  <a:srgbClr val="FF0000"/>
                </a:solidFill>
              </a:rPr>
              <a:t>ومناقشة</a:t>
            </a:r>
            <a:r>
              <a:rPr lang="ar-SA" dirty="0"/>
              <a:t> أسباب الاتفاق او الاختلاف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7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A57E-E1F9-E028-2AB4-406844A96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التحليل والمناقشة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DF186-D555-2D1E-CDDF-82D6C013F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u="sng" dirty="0"/>
              <a:t>المحور الرابع: أهداف البحث</a:t>
            </a:r>
          </a:p>
          <a:p>
            <a:r>
              <a:rPr lang="ar-SA" dirty="0"/>
              <a:t>التذكير بأهداف البحث المتفق عليها في خطة البحث (العرض الثاني)</a:t>
            </a:r>
          </a:p>
          <a:p>
            <a:r>
              <a:rPr lang="ar-SA" dirty="0"/>
              <a:t>هل تم تحقيق كل الأهداف أو بعضها، </a:t>
            </a:r>
            <a:r>
              <a:rPr lang="ar-SA" b="1" dirty="0">
                <a:solidFill>
                  <a:srgbClr val="FF0000"/>
                </a:solidFill>
              </a:rPr>
              <a:t>ومناقشة</a:t>
            </a:r>
            <a:r>
              <a:rPr lang="ar-SA" dirty="0"/>
              <a:t> العوائق التي منعت من تحقيق بعض الأهداف في حال الإخفاق في تحقيقها بشكل كلي او جزئي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1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16BA-62E8-2C93-9962-957CECE5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الخاتمة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E56DA-6FEF-A70B-C762-FA822C667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النتائج: ملخص نتائج البحث بعبارات مختصرة</a:t>
            </a:r>
          </a:p>
          <a:p>
            <a:r>
              <a:rPr lang="ar-SA" dirty="0"/>
              <a:t>التوصيات: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ar-SA" dirty="0"/>
              <a:t>علمية موجهة للباحثين الآخرين، وتتعلق بمجالات البحث المستقبلية التي تحتاج الى مزيد من الدراسة من واقع خبرة الفريق بموضوع البحث والصعوبات التي واجهته في تنفيذ خطة البحث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ar-SA" dirty="0"/>
              <a:t>عملية موجهة لصانعي القرار، لاتباع سياسات جديدة تحقق منفعة أكبر للاقتصاد أو السوق أو القطاع الاقتصادي (حسب موضوع البحث)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0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ar-SA" sz="4000" b="1" kern="12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الإطار النظري للبحث</a:t>
            </a:r>
            <a:br>
              <a:rPr lang="en-US" sz="1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إعطاء ملخص للإطار النظري الذي ينطلق منه البحث في ضوء قراءات الفريق في الموسوعات، والمصطلحات ذات العلاقة، والأبحاث السابقة ذات العلاقة المباشرة بموضوع البحث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الدراسات السابقة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يذكر</a:t>
            </a:r>
            <a:r>
              <a:rPr lang="ar-SA" dirty="0">
                <a:solidFill>
                  <a:schemeClr val="accent3"/>
                </a:solidFill>
              </a:rPr>
              <a:t> </a:t>
            </a:r>
            <a:r>
              <a:rPr lang="ar-SA" dirty="0"/>
              <a:t>الفريق في هذا الجزء </a:t>
            </a:r>
            <a:r>
              <a:rPr lang="ar-SA" strike="sngStrike" dirty="0"/>
              <a:t>ب</a:t>
            </a:r>
            <a:r>
              <a:rPr lang="ar-SA" dirty="0"/>
              <a:t>الدراسات العشر السابقة ذات العلاقة بموضوع البحث، والتي تم عرضها في العرض الثاني أو اقترحت من المشرف في اللقاء الثنائي.</a:t>
            </a:r>
          </a:p>
          <a:p>
            <a:pPr rt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البيانات والمنهجية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/>
              <a:t>يقدم الفريق ملخص إحصائي للبيانات التي تم جمعها (مجتمع وعينة الدراسة، الفترة الزمنية) ومصدر الحصول عليها.</a:t>
            </a:r>
          </a:p>
          <a:p>
            <a:pPr rtl="1"/>
            <a:r>
              <a:rPr lang="ar-SA" dirty="0"/>
              <a:t>يذكر الفريق المتغيرات التي سيستخدمها (مستقلة وتابعة وطريقة قياسها).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067F-BCB7-5DF5-7440-D74ECF1F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البيانات والمنهجية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512D-16E4-0865-7EDA-1CD1D8F5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يقدم الفريق </a:t>
            </a:r>
            <a:r>
              <a:rPr lang="ar-SA" dirty="0">
                <a:solidFill>
                  <a:srgbClr val="FF0000"/>
                </a:solidFill>
              </a:rPr>
              <a:t>الإحصاءات الوصفية </a:t>
            </a:r>
            <a:r>
              <a:rPr lang="ar-SA" dirty="0"/>
              <a:t>لكل متغير</a:t>
            </a:r>
          </a:p>
          <a:p>
            <a:endParaRPr lang="ar-SA" dirty="0"/>
          </a:p>
          <a:p>
            <a:r>
              <a:rPr lang="ar-SA" dirty="0"/>
              <a:t> </a:t>
            </a:r>
            <a:r>
              <a:rPr lang="ar-SA" dirty="0">
                <a:solidFill>
                  <a:srgbClr val="FF0000"/>
                </a:solidFill>
              </a:rPr>
              <a:t>معامل الارتباط </a:t>
            </a:r>
            <a:r>
              <a:rPr lang="ar-SA" dirty="0"/>
              <a:t>بين المتغيرات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8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البيانات والمنهجية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/>
              <a:t>يذكر الفريق بمنهجية البحث</a:t>
            </a:r>
          </a:p>
          <a:p>
            <a:pPr rtl="1"/>
            <a:r>
              <a:rPr lang="ar-SA" dirty="0"/>
              <a:t>ثم يوضح كيف تم تطبيقها على بيانات المتغيرات التي تم جمعها</a:t>
            </a:r>
          </a:p>
        </p:txBody>
      </p:sp>
    </p:spTree>
    <p:extLst>
      <p:ext uri="{BB962C8B-B14F-4D97-AF65-F5344CB8AC3E}">
        <p14:creationId xmlns:p14="http://schemas.microsoft.com/office/powerpoint/2010/main" val="427324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التحليل والمناقشة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ar-SA" dirty="0"/>
              <a:t>يبدأ هذا القسم بعرض مفصل للنتائج النهائية للبحث بتطبيق منهجية البحث على جميع البيانات التي تم جمعها</a:t>
            </a:r>
          </a:p>
          <a:p>
            <a:r>
              <a:rPr lang="ar-SA" dirty="0"/>
              <a:t>بعد ذلك يركز العرض على تحليل النتائج ومناقشتها من خلال أربعة محاور</a:t>
            </a:r>
          </a:p>
          <a:p>
            <a:pPr rt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4349-833F-6EE3-6790-89BAFA4E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التحليل والمناقشة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AA0B-886A-0E2A-559B-C7CF8F0D4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u="sng" dirty="0"/>
              <a:t>المحور الأول: فرضيات البحث</a:t>
            </a:r>
          </a:p>
          <a:p>
            <a:pPr rtl="1"/>
            <a:r>
              <a:rPr lang="ar-SA" dirty="0"/>
              <a:t>التذكير بفرضيات البحث التي تم الاتفاق عليها في خطة البحث</a:t>
            </a:r>
          </a:p>
          <a:p>
            <a:r>
              <a:rPr lang="ar-SA" dirty="0"/>
              <a:t>هل نتائج البحث تقبل أو لا تقبل هذه الفرضيات، </a:t>
            </a:r>
            <a:r>
              <a:rPr lang="ar-SA" b="1" dirty="0">
                <a:solidFill>
                  <a:srgbClr val="FF0000"/>
                </a:solidFill>
              </a:rPr>
              <a:t>ومناقشة</a:t>
            </a:r>
            <a:r>
              <a:rPr lang="ar-SA" dirty="0"/>
              <a:t> سبب قبول أو عدم قبول أي فرضية من الفرضيات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3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61F4-1DB0-8C8C-E996-B76C1C07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التحليل والمناقشة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4397-6D59-C4B8-68C7-1298A9BB0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u="sng" dirty="0"/>
              <a:t>المحور الثاني: تساؤلات البحث</a:t>
            </a:r>
          </a:p>
          <a:p>
            <a:r>
              <a:rPr lang="ar-SA" dirty="0"/>
              <a:t>التذكير بتساؤلات البحث التي تم الاتفاق عليها في خطة البحث</a:t>
            </a:r>
          </a:p>
          <a:p>
            <a:r>
              <a:rPr lang="ar-SA" dirty="0"/>
              <a:t>هل أجابت نتائج البحث عن كل هذه التساؤلات بشكل قطعي أو ظني أو فشلت في الإجابة عن بعضها، </a:t>
            </a:r>
            <a:r>
              <a:rPr lang="ar-SA" b="1" dirty="0">
                <a:solidFill>
                  <a:srgbClr val="FF0000"/>
                </a:solidFill>
              </a:rPr>
              <a:t>ومناقشة</a:t>
            </a:r>
            <a:r>
              <a:rPr lang="ar-SA" dirty="0"/>
              <a:t> أسباب النجاح أو الفشل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191</TotalTime>
  <Words>394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Traditional Arabic</vt:lpstr>
      <vt:lpstr>Wingdings</vt:lpstr>
      <vt:lpstr>Organic</vt:lpstr>
      <vt:lpstr>عنوان البحث</vt:lpstr>
      <vt:lpstr>الإطار النظري للبحث </vt:lpstr>
      <vt:lpstr>الدراسات السابقة</vt:lpstr>
      <vt:lpstr>البيانات والمنهجية</vt:lpstr>
      <vt:lpstr>البيانات والمنهجية</vt:lpstr>
      <vt:lpstr>البيانات والمنهجية</vt:lpstr>
      <vt:lpstr>التحليل والمناقشة</vt:lpstr>
      <vt:lpstr>التحليل والمناقشة</vt:lpstr>
      <vt:lpstr>التحليل والمناقشة</vt:lpstr>
      <vt:lpstr>التحليل والمناقشة</vt:lpstr>
      <vt:lpstr>التحليل والمناقشة</vt:lpstr>
      <vt:lpstr>الخاتمة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</dc:title>
  <dc:creator>finance</dc:creator>
  <cp:lastModifiedBy>نورة بنت الطاهر بن مبارك</cp:lastModifiedBy>
  <cp:revision>14</cp:revision>
  <dcterms:created xsi:type="dcterms:W3CDTF">2015-03-02T10:00:34Z</dcterms:created>
  <dcterms:modified xsi:type="dcterms:W3CDTF">2022-09-25T15:45:34Z</dcterms:modified>
</cp:coreProperties>
</file>