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2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0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313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673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1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26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257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972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73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6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82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5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37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6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9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77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8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983185-DE45-4BAC-8F17-636BB3243937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4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2856"/>
            <a:ext cx="6200862" cy="965969"/>
          </a:xfrm>
        </p:spPr>
        <p:txBody>
          <a:bodyPr/>
          <a:lstStyle/>
          <a:p>
            <a:r>
              <a:rPr lang="ar-SA" dirty="0"/>
              <a:t>عنوان البحث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501008"/>
            <a:ext cx="6200862" cy="72008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ar-S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العرض الثاني - خطة بحث مقدمة لاستكمال متطلبات </a:t>
            </a:r>
            <a:r>
              <a:rPr lang="ar-SA" sz="18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مقرر </a:t>
            </a:r>
            <a:r>
              <a:rPr lang="ar-SA" sz="18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مال 460 </a:t>
            </a:r>
            <a:r>
              <a:rPr lang="ar-SA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قسم التمويل والاستثمار - كلية الاقتصاد والعلوم الإدارية </a:t>
            </a:r>
            <a:endParaRPr lang="en-US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4221088"/>
            <a:ext cx="287771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1600" dirty="0">
                <a:latin typeface="Traditional Arabic" pitchFamily="18" charset="-78"/>
                <a:ea typeface="Times New Roman" pitchFamily="18" charset="0"/>
              </a:rPr>
              <a:t>اسماء أعضاء الفريق</a:t>
            </a:r>
            <a:endParaRPr lang="en-US" sz="600" dirty="0">
              <a:latin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>
                <a:latin typeface="Traditional Arabic" pitchFamily="18" charset="-78"/>
                <a:ea typeface="Times New Roman" pitchFamily="18" charset="0"/>
              </a:rPr>
              <a:t>........ 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dirty="0">
                <a:cs typeface="+mj-cs"/>
              </a:rPr>
              <a:t>الفصل الدراسي الثاني</a:t>
            </a:r>
            <a:endParaRPr lang="en-US" dirty="0">
              <a:cs typeface="+mj-cs"/>
            </a:endParaRPr>
          </a:p>
          <a:p>
            <a:pPr rtl="1"/>
            <a:r>
              <a:rPr lang="ar-SA">
                <a:cs typeface="+mj-cs"/>
              </a:rPr>
              <a:t> </a:t>
            </a:r>
            <a:r>
              <a:rPr lang="ar-SA" smtClean="0">
                <a:cs typeface="+mj-cs"/>
              </a:rPr>
              <a:t>1444/1443هـ </a:t>
            </a:r>
            <a:r>
              <a:rPr lang="ar-SA">
                <a:cs typeface="+mj-cs"/>
              </a:rPr>
              <a:t>(</a:t>
            </a:r>
            <a:r>
              <a:rPr lang="ar-SA" smtClean="0">
                <a:cs typeface="+mj-cs"/>
              </a:rPr>
              <a:t>2023/2022م</a:t>
            </a:r>
            <a:r>
              <a:rPr lang="ar-SA" dirty="0">
                <a:cs typeface="+mj-cs"/>
              </a:rPr>
              <a:t>)</a:t>
            </a:r>
            <a:endParaRPr lang="en-US" dirty="0"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أهمية الموضوع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أهمية الموضوع: من الناحية النظرية </a:t>
            </a:r>
            <a:r>
              <a:rPr lang="ar-SA" dirty="0" err="1"/>
              <a:t>و</a:t>
            </a:r>
            <a:r>
              <a:rPr lang="ar-SA" dirty="0"/>
              <a:t>/أو التطبيقية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ar-SA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مسألة البحث ونطاقه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السؤال/الأسئلة التي سيجيب عنها البحث</a:t>
            </a:r>
            <a:endParaRPr lang="en-US" dirty="0"/>
          </a:p>
          <a:p>
            <a:r>
              <a:rPr lang="ar-SA" dirty="0"/>
              <a:t>تحديد أدق لما سوف يدخل (وما لا يدخل) في البحث.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أهداف البحث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3 -4 جمل توضح ما يريد الفريق تحقيقه من البحث (الهدف يجب أن يكون محدداً وقابلاً للقياس)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ar-SA" sz="4000" b="1" kern="12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الفرضيات</a:t>
            </a:r>
            <a:r>
              <a:rPr lang="ar-SA" b="1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/>
            <a:r>
              <a:rPr lang="ar-SA" dirty="0"/>
              <a:t>عبارة جدلية (نوعية/كمية) يتم استخلاصها من:</a:t>
            </a:r>
            <a:endParaRPr lang="en-US" dirty="0"/>
          </a:p>
          <a:p>
            <a:pPr lvl="1"/>
            <a:r>
              <a:rPr lang="ar-SA" dirty="0"/>
              <a:t>إجابة فرضية للسؤال الذي يريد البحث الإجابة عنه، أو </a:t>
            </a:r>
            <a:endParaRPr lang="en-US" dirty="0"/>
          </a:p>
          <a:p>
            <a:pPr lvl="1"/>
            <a:r>
              <a:rPr lang="ar-SA" dirty="0"/>
              <a:t>المشاهدات (من الواقع أو البيانات السابقة)، أو </a:t>
            </a:r>
            <a:endParaRPr lang="en-US" dirty="0"/>
          </a:p>
          <a:p>
            <a:pPr lvl="1"/>
            <a:r>
              <a:rPr lang="ar-SA" dirty="0"/>
              <a:t>نتائج الدراسات السابقة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تقسيمات خطة البحث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الأقسام الرئيسة والفرعية التي سيتضمنها البحث لتحقيق أهدافه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ar-SA" sz="4000" b="1" kern="12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الإطار النظري للبحث</a:t>
            </a:r>
            <a:r>
              <a:rPr lang="en-US" sz="1200" dirty="0"/>
              <a:t/>
            </a:r>
            <a:br>
              <a:rPr lang="en-US" sz="1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يتضمن بيان للإطار النظري للبحث، ويقترح أن تبدأ بالموسوعات لأخذ فكرة عامة عن الموضوع (يساعد في تحديد الإطار النظري)، والمصطلحات ذات العلاقة (الخريطة الذهنية</a:t>
            </a:r>
            <a:r>
              <a:rPr lang="en-US" dirty="0"/>
              <a:t>mind map </a:t>
            </a:r>
            <a:r>
              <a:rPr lang="ar-SA" dirty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الدراسات السابقة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1"/>
            <a:r>
              <a:rPr lang="ar-SA" dirty="0"/>
              <a:t>مسح لأبرز الدراسات السابقة </a:t>
            </a:r>
            <a:r>
              <a:rPr lang="en-US" dirty="0"/>
              <a:t>literature review</a:t>
            </a:r>
            <a:r>
              <a:rPr lang="ar-SA" dirty="0"/>
              <a:t> حول موضوع البحث. (حدد الكلمات المفتاحية ذات العلاقة بموضوع البحث لتستخدمها في البحث عن الدراسات السابقة ذات العلاقة، ثم انتقل للأبحاث والكتب، أو المقالات(بالنسبة للحالات الدراسية)</a:t>
            </a:r>
            <a:endParaRPr lang="en-US" dirty="0"/>
          </a:p>
          <a:p>
            <a:pPr rtl="1"/>
            <a:r>
              <a:rPr lang="ar-SA" dirty="0"/>
              <a:t>بين في نهاية عرض الدراسات السابقة، الموضوعات التي لم تتعرض لها مقارنة بالبحث الحالي، لإبراز إسهام البحث عن البحوث السابقة (الإضافة التي يقدمها البحث)</a:t>
            </a:r>
            <a:endParaRPr lang="en-US" dirty="0"/>
          </a:p>
          <a:p>
            <a:pPr rt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البيانات والمنهجية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ar-SA" dirty="0"/>
              <a:t>يعرض الفريق في هذا القسم مواصفات البيانات التي سيعتمد عليها في البحث، ومصدرها، والمنهجية التي ستستخدمها في تحليلها</a:t>
            </a:r>
            <a:endParaRPr lang="en-US" sz="2000" dirty="0"/>
          </a:p>
          <a:p>
            <a:pPr lvl="1" rtl="1"/>
            <a:r>
              <a:rPr lang="ar-SA" dirty="0"/>
              <a:t>يستحسن عرض عينة من البيانات التي سوف تستخدمها في حال توافرها</a:t>
            </a:r>
            <a:endParaRPr lang="en-US" sz="1800" dirty="0"/>
          </a:p>
          <a:p>
            <a:pPr lvl="1" rtl="1"/>
            <a:r>
              <a:rPr lang="ar-SA" dirty="0"/>
              <a:t>تحديد النموذج الإحصائي المناسب بناء على طبيعة البيانات</a:t>
            </a:r>
            <a:endParaRPr lang="en-US" sz="1800" dirty="0"/>
          </a:p>
          <a:p>
            <a:pPr rtl="1"/>
            <a:endParaRPr lang="en-US" sz="2000" dirty="0"/>
          </a:p>
          <a:p>
            <a:r>
              <a:rPr lang="ar-SA" dirty="0"/>
              <a:t>إذا كان البحث يعتمد على منهجية دراسة الحالة فلا بد من بيان طريقة جمع البيانات وتحليلها (من أبرز أدوات البحث استمارة المسح الميداني، أو المقابلات)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15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85</TotalTime>
  <Words>300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Garamond</vt:lpstr>
      <vt:lpstr>Times New Roman</vt:lpstr>
      <vt:lpstr>Traditional Arabic</vt:lpstr>
      <vt:lpstr>Organic</vt:lpstr>
      <vt:lpstr>عنوان البحث</vt:lpstr>
      <vt:lpstr>أهمية الموضوع</vt:lpstr>
      <vt:lpstr>مسألة البحث ونطاقه</vt:lpstr>
      <vt:lpstr>أهداف البحث</vt:lpstr>
      <vt:lpstr>الفرضيات  </vt:lpstr>
      <vt:lpstr>تقسيمات خطة البحث </vt:lpstr>
      <vt:lpstr>الإطار النظري للبحث </vt:lpstr>
      <vt:lpstr>الدراسات السابقة</vt:lpstr>
      <vt:lpstr>البيانات والمنهجية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</dc:title>
  <dc:creator>finance</dc:creator>
  <cp:lastModifiedBy>Khalil Aloui</cp:lastModifiedBy>
  <cp:revision>15</cp:revision>
  <dcterms:created xsi:type="dcterms:W3CDTF">2015-03-02T10:00:34Z</dcterms:created>
  <dcterms:modified xsi:type="dcterms:W3CDTF">2022-12-07T10:32:34Z</dcterms:modified>
</cp:coreProperties>
</file>